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4" r:id="rId1"/>
  </p:sldMasterIdLst>
  <p:handoutMasterIdLst>
    <p:handoutMasterId r:id="rId4"/>
  </p:handoutMasterIdLst>
  <p:sldIdLst>
    <p:sldId id="273" r:id="rId2"/>
    <p:sldId id="261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CC00"/>
    <a:srgbClr val="CC00CC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C60949-E965-4E35-896A-D8AF9F113C49}" type="datetimeFigureOut">
              <a:rPr lang="en-US" smtClean="0"/>
              <a:t>11/30/2017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2714B0-255C-4F8B-A153-C2727CD562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3531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Group 2"/>
          <p:cNvGrpSpPr>
            <a:grpSpLocks/>
          </p:cNvGrpSpPr>
          <p:nvPr/>
        </p:nvGrpSpPr>
        <p:grpSpPr bwMode="auto">
          <a:xfrm>
            <a:off x="-3222625" y="304800"/>
            <a:ext cx="11909425" cy="4724400"/>
            <a:chOff x="-2030" y="192"/>
            <a:chExt cx="7502" cy="2976"/>
          </a:xfrm>
        </p:grpSpPr>
        <p:sp>
          <p:nvSpPr>
            <p:cNvPr id="13315" name="Line 3"/>
            <p:cNvSpPr>
              <a:spLocks noChangeShapeType="1"/>
            </p:cNvSpPr>
            <p:nvPr/>
          </p:nvSpPr>
          <p:spPr bwMode="auto">
            <a:xfrm>
              <a:off x="912" y="1584"/>
              <a:ext cx="456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16" name="AutoShape 4"/>
            <p:cNvSpPr>
              <a:spLocks noChangeArrowheads="1"/>
            </p:cNvSpPr>
            <p:nvPr/>
          </p:nvSpPr>
          <p:spPr bwMode="auto">
            <a:xfrm>
              <a:off x="-1584" y="864"/>
              <a:ext cx="2304" cy="2304"/>
            </a:xfrm>
            <a:custGeom>
              <a:avLst/>
              <a:gdLst>
                <a:gd name="G0" fmla="+- 12083 0 0"/>
                <a:gd name="G1" fmla="+- -32000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2083 -32000"/>
                <a:gd name="T13" fmla="*/ T12 w 64000"/>
                <a:gd name="T14" fmla="+- 0 -29632 -32000"/>
                <a:gd name="T15" fmla="*/ -29632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2083 -32000"/>
                <a:gd name="T21" fmla="*/ T20 w 64000"/>
                <a:gd name="T22" fmla="+- 0 29631 -32000"/>
                <a:gd name="T23" fmla="*/ 29631 h 64000"/>
                <a:gd name="T24" fmla="+- 0 12083 -32000"/>
                <a:gd name="T25" fmla="*/ T24 w 64000"/>
                <a:gd name="T26" fmla="+- 0 29631 -32000"/>
                <a:gd name="T27" fmla="*/ 29631 h 64000"/>
                <a:gd name="T28" fmla="+- 0 12082 -32000"/>
                <a:gd name="T29" fmla="*/ T28 w 64000"/>
                <a:gd name="T30" fmla="+- 0 29631 -32000"/>
                <a:gd name="T31" fmla="*/ 29631 h 64000"/>
                <a:gd name="T32" fmla="+- 0 12083 -32000"/>
                <a:gd name="T33" fmla="*/ T32 w 64000"/>
                <a:gd name="T34" fmla="+- 0 29632 -32000"/>
                <a:gd name="T35" fmla="*/ 29632 h 64000"/>
                <a:gd name="T36" fmla="+- 0 12083 -32000"/>
                <a:gd name="T37" fmla="*/ T36 w 64000"/>
                <a:gd name="T38" fmla="+- 0 -29632 -32000"/>
                <a:gd name="T39" fmla="*/ -29632 h 64000"/>
                <a:gd name="T40" fmla="+- 0 12082 -32000"/>
                <a:gd name="T41" fmla="*/ T40 w 64000"/>
                <a:gd name="T42" fmla="+- 0 -29632 -32000"/>
                <a:gd name="T43" fmla="*/ -29632 h 64000"/>
                <a:gd name="T44" fmla="+- 0 12083 -32000"/>
                <a:gd name="T45" fmla="*/ T44 w 64000"/>
                <a:gd name="T46" fmla="+- 0 -29632 -32000"/>
                <a:gd name="T47" fmla="*/ -29632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44083" y="2368"/>
                  </a:moveTo>
                  <a:cubicBezTo>
                    <a:pt x="56127" y="7280"/>
                    <a:pt x="64000" y="18993"/>
                    <a:pt x="64000" y="32000"/>
                  </a:cubicBezTo>
                  <a:cubicBezTo>
                    <a:pt x="64000" y="45006"/>
                    <a:pt x="56127" y="56719"/>
                    <a:pt x="44083" y="61631"/>
                  </a:cubicBezTo>
                  <a:cubicBezTo>
                    <a:pt x="44082" y="61631"/>
                    <a:pt x="44082" y="61631"/>
                    <a:pt x="44082" y="61631"/>
                  </a:cubicBezTo>
                  <a:lnTo>
                    <a:pt x="44083" y="61632"/>
                  </a:lnTo>
                  <a:lnTo>
                    <a:pt x="44083" y="2368"/>
                  </a:lnTo>
                  <a:lnTo>
                    <a:pt x="44082" y="2368"/>
                  </a:lnTo>
                  <a:cubicBezTo>
                    <a:pt x="44082" y="2368"/>
                    <a:pt x="44082" y="2368"/>
                    <a:pt x="44083" y="236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13317" name="AutoShape 5"/>
            <p:cNvSpPr>
              <a:spLocks noChangeArrowheads="1"/>
            </p:cNvSpPr>
            <p:nvPr/>
          </p:nvSpPr>
          <p:spPr bwMode="auto">
            <a:xfrm>
              <a:off x="-2030" y="192"/>
              <a:ext cx="2544" cy="2544"/>
            </a:xfrm>
            <a:custGeom>
              <a:avLst/>
              <a:gdLst>
                <a:gd name="G0" fmla="+- 18994 0 0"/>
                <a:gd name="G1" fmla="+- -30013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8994 -32000"/>
                <a:gd name="T13" fmla="*/ T12 w 64000"/>
                <a:gd name="T14" fmla="+- 0 -25754 -32000"/>
                <a:gd name="T15" fmla="*/ -25754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8994 -32000"/>
                <a:gd name="T21" fmla="*/ T20 w 64000"/>
                <a:gd name="T22" fmla="+- 0 25753 -32000"/>
                <a:gd name="T23" fmla="*/ 25753 h 64000"/>
                <a:gd name="T24" fmla="+- 0 18994 -32000"/>
                <a:gd name="T25" fmla="*/ T24 w 64000"/>
                <a:gd name="T26" fmla="+- 0 25753 -32000"/>
                <a:gd name="T27" fmla="*/ 25753 h 64000"/>
                <a:gd name="T28" fmla="+- 0 18993 -32000"/>
                <a:gd name="T29" fmla="*/ T28 w 64000"/>
                <a:gd name="T30" fmla="+- 0 25753 -32000"/>
                <a:gd name="T31" fmla="*/ 25753 h 64000"/>
                <a:gd name="T32" fmla="+- 0 18994 -32000"/>
                <a:gd name="T33" fmla="*/ T32 w 64000"/>
                <a:gd name="T34" fmla="+- 0 25754 -32000"/>
                <a:gd name="T35" fmla="*/ 25754 h 64000"/>
                <a:gd name="T36" fmla="+- 0 18994 -32000"/>
                <a:gd name="T37" fmla="*/ T36 w 64000"/>
                <a:gd name="T38" fmla="+- 0 -25754 -32000"/>
                <a:gd name="T39" fmla="*/ -25754 h 64000"/>
                <a:gd name="T40" fmla="+- 0 18993 -32000"/>
                <a:gd name="T41" fmla="*/ T40 w 64000"/>
                <a:gd name="T42" fmla="+- 0 -25754 -32000"/>
                <a:gd name="T43" fmla="*/ -25754 h 64000"/>
                <a:gd name="T44" fmla="+- 0 18994 -32000"/>
                <a:gd name="T45" fmla="*/ T44 w 64000"/>
                <a:gd name="T46" fmla="+- 0 -25754 -32000"/>
                <a:gd name="T47" fmla="*/ -25754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50994" y="6246"/>
                  </a:moveTo>
                  <a:cubicBezTo>
                    <a:pt x="59172" y="12279"/>
                    <a:pt x="64000" y="21837"/>
                    <a:pt x="64000" y="32000"/>
                  </a:cubicBezTo>
                  <a:cubicBezTo>
                    <a:pt x="64000" y="42162"/>
                    <a:pt x="59172" y="51720"/>
                    <a:pt x="50994" y="57753"/>
                  </a:cubicBezTo>
                  <a:cubicBezTo>
                    <a:pt x="50993" y="57753"/>
                    <a:pt x="50993" y="57753"/>
                    <a:pt x="50993" y="57753"/>
                  </a:cubicBezTo>
                  <a:lnTo>
                    <a:pt x="50994" y="57754"/>
                  </a:lnTo>
                  <a:lnTo>
                    <a:pt x="50994" y="6246"/>
                  </a:lnTo>
                  <a:lnTo>
                    <a:pt x="50993" y="6246"/>
                  </a:lnTo>
                  <a:cubicBezTo>
                    <a:pt x="50993" y="6246"/>
                    <a:pt x="50993" y="6246"/>
                    <a:pt x="50994" y="6246"/>
                  </a:cubicBez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latin typeface="Arial" charset="0"/>
              </a:endParaRPr>
            </a:p>
          </p:txBody>
        </p:sp>
      </p:grpSp>
      <p:sp>
        <p:nvSpPr>
          <p:cNvPr id="13318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443038" y="985838"/>
            <a:ext cx="7239000" cy="1444625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443038" y="3427413"/>
            <a:ext cx="72390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3321" name="Rectangle 9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3322" name="Rectangle 1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0AB36F6B-10E2-49D8-A4E2-2E6153BE08F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704133-EC98-486B-B85C-E65A6844669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127075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6413" y="301625"/>
            <a:ext cx="1827212" cy="56403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0013" y="301625"/>
            <a:ext cx="5334000" cy="56403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7123D6-3F8A-469B-8D71-42A968B845F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39341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4AF326-BBD0-436F-B298-761A10FC366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390093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A0E657-8E26-426A-96C3-72B83BC7BBE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903087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0013" y="1827213"/>
            <a:ext cx="3579812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2225" y="1827213"/>
            <a:ext cx="35814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378A76-C4B4-4A45-A576-445F792F6B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847256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3219A0-E1B3-496B-89E9-4FC5400564D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138541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28CB6A-B692-4FC5-9437-019724D44BB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8086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D8BA87-D005-452C-9EEF-9C525702A9E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897074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FBCAF5-2F65-4B75-90E9-5B991E8E2E3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43052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A8788D-73F5-40C0-8655-5F65B034A13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93499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Group 2"/>
          <p:cNvGrpSpPr>
            <a:grpSpLocks/>
          </p:cNvGrpSpPr>
          <p:nvPr/>
        </p:nvGrpSpPr>
        <p:grpSpPr bwMode="auto">
          <a:xfrm>
            <a:off x="-3238500" y="0"/>
            <a:ext cx="11925300" cy="3810000"/>
            <a:chOff x="-2040" y="0"/>
            <a:chExt cx="7512" cy="2400"/>
          </a:xfrm>
        </p:grpSpPr>
        <p:sp>
          <p:nvSpPr>
            <p:cNvPr id="12291" name="AutoShape 3"/>
            <p:cNvSpPr>
              <a:spLocks noChangeArrowheads="1"/>
            </p:cNvSpPr>
            <p:nvPr/>
          </p:nvSpPr>
          <p:spPr bwMode="auto">
            <a:xfrm>
              <a:off x="-2040" y="432"/>
              <a:ext cx="2592" cy="1968"/>
            </a:xfrm>
            <a:custGeom>
              <a:avLst/>
              <a:gdLst>
                <a:gd name="G0" fmla="+- 18296 0 0"/>
                <a:gd name="G1" fmla="+- -30880 0 0"/>
                <a:gd name="G2" fmla="+- 31512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8296 -32000"/>
                <a:gd name="T13" fmla="*/ T12 w 64000"/>
                <a:gd name="T14" fmla="+- 0 -26254 -32000"/>
                <a:gd name="T15" fmla="*/ -26254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8296 -32000"/>
                <a:gd name="T21" fmla="*/ T20 w 64000"/>
                <a:gd name="T22" fmla="+- 0 26253 -32000"/>
                <a:gd name="T23" fmla="*/ 26253 h 64000"/>
                <a:gd name="T24" fmla="+- 0 18296 -32000"/>
                <a:gd name="T25" fmla="*/ T24 w 64000"/>
                <a:gd name="T26" fmla="+- 0 26253 -32000"/>
                <a:gd name="T27" fmla="*/ 26253 h 64000"/>
                <a:gd name="T28" fmla="+- 0 18295 -32000"/>
                <a:gd name="T29" fmla="*/ T28 w 64000"/>
                <a:gd name="T30" fmla="+- 0 26253 -32000"/>
                <a:gd name="T31" fmla="*/ 26253 h 64000"/>
                <a:gd name="T32" fmla="+- 0 18296 -32000"/>
                <a:gd name="T33" fmla="*/ T32 w 64000"/>
                <a:gd name="T34" fmla="+- 0 26254 -32000"/>
                <a:gd name="T35" fmla="*/ 26254 h 64000"/>
                <a:gd name="T36" fmla="+- 0 18296 -32000"/>
                <a:gd name="T37" fmla="*/ T36 w 64000"/>
                <a:gd name="T38" fmla="+- 0 -26254 -32000"/>
                <a:gd name="T39" fmla="*/ -26254 h 64000"/>
                <a:gd name="T40" fmla="+- 0 18295 -32000"/>
                <a:gd name="T41" fmla="*/ T40 w 64000"/>
                <a:gd name="T42" fmla="+- 0 -26254 -32000"/>
                <a:gd name="T43" fmla="*/ -26254 h 64000"/>
                <a:gd name="T44" fmla="+- 0 18296 -32000"/>
                <a:gd name="T45" fmla="*/ T44 w 64000"/>
                <a:gd name="T46" fmla="+- 0 -26254 -32000"/>
                <a:gd name="T47" fmla="*/ -26254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50296" y="5746"/>
                  </a:moveTo>
                  <a:cubicBezTo>
                    <a:pt x="58882" y="11730"/>
                    <a:pt x="64000" y="21534"/>
                    <a:pt x="64000" y="32000"/>
                  </a:cubicBezTo>
                  <a:cubicBezTo>
                    <a:pt x="64000" y="42465"/>
                    <a:pt x="58882" y="52269"/>
                    <a:pt x="50296" y="58253"/>
                  </a:cubicBezTo>
                  <a:cubicBezTo>
                    <a:pt x="50296" y="58253"/>
                    <a:pt x="50296" y="58253"/>
                    <a:pt x="50295" y="58253"/>
                  </a:cubicBezTo>
                  <a:lnTo>
                    <a:pt x="50296" y="58254"/>
                  </a:lnTo>
                  <a:lnTo>
                    <a:pt x="50296" y="5746"/>
                  </a:lnTo>
                  <a:lnTo>
                    <a:pt x="50295" y="5746"/>
                  </a:lnTo>
                  <a:cubicBezTo>
                    <a:pt x="50296" y="5746"/>
                    <a:pt x="50296" y="5746"/>
                    <a:pt x="50296" y="574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12292" name="AutoShape 4"/>
            <p:cNvSpPr>
              <a:spLocks noChangeArrowheads="1"/>
            </p:cNvSpPr>
            <p:nvPr/>
          </p:nvSpPr>
          <p:spPr bwMode="auto">
            <a:xfrm>
              <a:off x="-1528" y="0"/>
              <a:ext cx="1949" cy="1987"/>
            </a:xfrm>
            <a:custGeom>
              <a:avLst/>
              <a:gdLst>
                <a:gd name="G0" fmla="+- 18077 0 0"/>
                <a:gd name="G1" fmla="+- -30880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8077 -32000"/>
                <a:gd name="T13" fmla="*/ T12 w 64000"/>
                <a:gd name="T14" fmla="+- 0 -26405 -32000"/>
                <a:gd name="T15" fmla="*/ -26405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8077 -32000"/>
                <a:gd name="T21" fmla="*/ T20 w 64000"/>
                <a:gd name="T22" fmla="+- 0 26404 -32000"/>
                <a:gd name="T23" fmla="*/ 26404 h 64000"/>
                <a:gd name="T24" fmla="+- 0 18077 -32000"/>
                <a:gd name="T25" fmla="*/ T24 w 64000"/>
                <a:gd name="T26" fmla="+- 0 26404 -32000"/>
                <a:gd name="T27" fmla="*/ 26404 h 64000"/>
                <a:gd name="T28" fmla="+- 0 18076 -32000"/>
                <a:gd name="T29" fmla="*/ T28 w 64000"/>
                <a:gd name="T30" fmla="+- 0 26404 -32000"/>
                <a:gd name="T31" fmla="*/ 26404 h 64000"/>
                <a:gd name="T32" fmla="+- 0 18077 -32000"/>
                <a:gd name="T33" fmla="*/ T32 w 64000"/>
                <a:gd name="T34" fmla="+- 0 26405 -32000"/>
                <a:gd name="T35" fmla="*/ 26405 h 64000"/>
                <a:gd name="T36" fmla="+- 0 18077 -32000"/>
                <a:gd name="T37" fmla="*/ T36 w 64000"/>
                <a:gd name="T38" fmla="+- 0 -26405 -32000"/>
                <a:gd name="T39" fmla="*/ -26405 h 64000"/>
                <a:gd name="T40" fmla="+- 0 18076 -32000"/>
                <a:gd name="T41" fmla="*/ T40 w 64000"/>
                <a:gd name="T42" fmla="+- 0 -26405 -32000"/>
                <a:gd name="T43" fmla="*/ -26405 h 64000"/>
                <a:gd name="T44" fmla="+- 0 18077 -32000"/>
                <a:gd name="T45" fmla="*/ T44 w 64000"/>
                <a:gd name="T46" fmla="+- 0 -26405 -32000"/>
                <a:gd name="T47" fmla="*/ -26405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50077" y="5595"/>
                  </a:moveTo>
                  <a:cubicBezTo>
                    <a:pt x="58790" y="11560"/>
                    <a:pt x="64000" y="21440"/>
                    <a:pt x="64000" y="32000"/>
                  </a:cubicBezTo>
                  <a:cubicBezTo>
                    <a:pt x="64000" y="42559"/>
                    <a:pt x="58790" y="52439"/>
                    <a:pt x="50077" y="58404"/>
                  </a:cubicBezTo>
                  <a:cubicBezTo>
                    <a:pt x="50077" y="58404"/>
                    <a:pt x="50077" y="58404"/>
                    <a:pt x="50076" y="58404"/>
                  </a:cubicBezTo>
                  <a:lnTo>
                    <a:pt x="50077" y="58405"/>
                  </a:lnTo>
                  <a:lnTo>
                    <a:pt x="50077" y="5595"/>
                  </a:lnTo>
                  <a:lnTo>
                    <a:pt x="50076" y="5595"/>
                  </a:lnTo>
                  <a:cubicBezTo>
                    <a:pt x="50077" y="5595"/>
                    <a:pt x="50077" y="5595"/>
                    <a:pt x="50077" y="5595"/>
                  </a:cubicBez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latin typeface="Arial" charset="0"/>
              </a:endParaRPr>
            </a:p>
          </p:txBody>
        </p:sp>
        <p:sp>
          <p:nvSpPr>
            <p:cNvPr id="12293" name="Line 5"/>
            <p:cNvSpPr>
              <a:spLocks noChangeShapeType="1"/>
            </p:cNvSpPr>
            <p:nvPr/>
          </p:nvSpPr>
          <p:spPr bwMode="auto">
            <a:xfrm>
              <a:off x="864" y="960"/>
              <a:ext cx="460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2294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370013" y="301625"/>
            <a:ext cx="7313612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0013" y="1827213"/>
            <a:ext cx="7313612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2296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2297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en-US" altLang="en-US"/>
          </a:p>
        </p:txBody>
      </p:sp>
      <p:sp>
        <p:nvSpPr>
          <p:cNvPr id="12298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8FDD351-D597-4316-9640-880D4C3C4C0D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¡"/>
        <a:defRPr sz="29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5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5000"/>
        <a:buFont typeface="Wingdings" pitchFamily="2" charset="2"/>
        <a:buChar char="¡"/>
        <a:defRPr sz="22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19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8686800" cy="1143000"/>
          </a:xfrm>
        </p:spPr>
        <p:txBody>
          <a:bodyPr/>
          <a:lstStyle/>
          <a:p>
            <a:r>
              <a:rPr lang="en-US" altLang="en-US" sz="3200" dirty="0">
                <a:solidFill>
                  <a:schemeClr val="accent1"/>
                </a:solidFill>
              </a:rPr>
              <a:t>Me llamo </a:t>
            </a:r>
            <a:r>
              <a:rPr lang="en-US" altLang="en-US" sz="3200" dirty="0" smtClean="0">
                <a:solidFill>
                  <a:schemeClr val="accent1"/>
                </a:solidFill>
              </a:rPr>
              <a:t>_______________    </a:t>
            </a:r>
            <a:r>
              <a:rPr lang="en-US" altLang="en-US" sz="3200" dirty="0">
                <a:solidFill>
                  <a:schemeClr val="accent1"/>
                </a:solidFill>
              </a:rPr>
              <a:t>Clase </a:t>
            </a:r>
            <a:r>
              <a:rPr lang="en-US" altLang="en-US" sz="3200" dirty="0" smtClean="0">
                <a:solidFill>
                  <a:schemeClr val="accent1"/>
                </a:solidFill>
              </a:rPr>
              <a:t>702</a:t>
            </a:r>
            <a:r>
              <a:rPr lang="en-US" altLang="en-US" sz="3200" dirty="0">
                <a:solidFill>
                  <a:schemeClr val="accent1"/>
                </a:solidFill>
              </a:rPr>
              <a:t/>
            </a:r>
            <a:br>
              <a:rPr lang="en-US" altLang="en-US" sz="3200" dirty="0">
                <a:solidFill>
                  <a:schemeClr val="accent1"/>
                </a:solidFill>
              </a:rPr>
            </a:br>
            <a:r>
              <a:rPr lang="en-US" altLang="en-US" sz="3200" dirty="0">
                <a:solidFill>
                  <a:schemeClr val="accent1"/>
                </a:solidFill>
              </a:rPr>
              <a:t>La fecha es el </a:t>
            </a:r>
            <a:r>
              <a:rPr lang="en-US" altLang="en-US" sz="3200" dirty="0" smtClean="0">
                <a:solidFill>
                  <a:schemeClr val="accent1"/>
                </a:solidFill>
              </a:rPr>
              <a:t> primero de </a:t>
            </a:r>
            <a:r>
              <a:rPr lang="en-US" altLang="en-US" sz="3200" dirty="0" err="1" smtClean="0">
                <a:solidFill>
                  <a:schemeClr val="accent1"/>
                </a:solidFill>
              </a:rPr>
              <a:t>diciembre</a:t>
            </a:r>
            <a:r>
              <a:rPr lang="en-US" altLang="en-US" sz="3200" dirty="0" smtClean="0">
                <a:solidFill>
                  <a:schemeClr val="accent1"/>
                </a:solidFill>
              </a:rPr>
              <a:t> </a:t>
            </a:r>
            <a:r>
              <a:rPr lang="en-US" altLang="en-US" sz="3200" dirty="0">
                <a:solidFill>
                  <a:schemeClr val="accent1"/>
                </a:solidFill>
              </a:rPr>
              <a:t>del </a:t>
            </a:r>
            <a:r>
              <a:rPr lang="en-US" altLang="en-US" sz="3200" dirty="0" smtClean="0">
                <a:solidFill>
                  <a:schemeClr val="accent1"/>
                </a:solidFill>
              </a:rPr>
              <a:t>2017</a:t>
            </a:r>
            <a:endParaRPr lang="en-US" altLang="en-US" sz="3200" dirty="0">
              <a:solidFill>
                <a:schemeClr val="accent1"/>
              </a:solidFill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685800" y="1524000"/>
            <a:ext cx="8763000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¡"/>
              <a:defRPr sz="29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l"/>
              <a:defRPr sz="25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Wingdings" pitchFamily="2" charset="2"/>
              <a:buChar char="¡"/>
              <a:defRPr sz="22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l"/>
              <a:defRPr sz="19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s-ES_tradnl" altLang="en-US" sz="2800" kern="0" dirty="0" smtClean="0">
                <a:solidFill>
                  <a:srgbClr val="FF0000"/>
                </a:solidFill>
              </a:rPr>
              <a:t>Propósito # 26: </a:t>
            </a:r>
            <a:r>
              <a:rPr lang="es-ES_tradnl" altLang="en-US" sz="2800" kern="0" dirty="0" smtClean="0"/>
              <a:t>¿Qué comes cuando tienes hambre?</a:t>
            </a:r>
          </a:p>
          <a:p>
            <a:pPr>
              <a:buFont typeface="Wingdings" pitchFamily="2" charset="2"/>
              <a:buNone/>
            </a:pPr>
            <a:r>
              <a:rPr lang="es-ES_tradnl" altLang="en-US" sz="2400" kern="0" dirty="0" smtClean="0">
                <a:solidFill>
                  <a:srgbClr val="0070C0"/>
                </a:solidFill>
              </a:rPr>
              <a:t>L.O:</a:t>
            </a:r>
            <a:r>
              <a:rPr lang="en-US" sz="2400" i="1" kern="0" dirty="0" smtClean="0">
                <a:solidFill>
                  <a:srgbClr val="0070C0"/>
                </a:solidFill>
              </a:rPr>
              <a:t>To practice the form and use of –ER/-IR verbs</a:t>
            </a:r>
          </a:p>
          <a:p>
            <a:pPr>
              <a:buFont typeface="Wingdings" pitchFamily="2" charset="2"/>
              <a:buNone/>
            </a:pPr>
            <a:r>
              <a:rPr lang="es-ES_tradnl" altLang="en-US" sz="2800" kern="0" dirty="0" smtClean="0">
                <a:solidFill>
                  <a:srgbClr val="FF0000"/>
                </a:solidFill>
              </a:rPr>
              <a:t>Actividad Inicial: </a:t>
            </a:r>
          </a:p>
          <a:p>
            <a:r>
              <a:rPr lang="es-ES_tradnl" altLang="en-US" sz="2800" kern="0" dirty="0" smtClean="0"/>
              <a:t>TEXTBOOK:</a:t>
            </a:r>
          </a:p>
          <a:p>
            <a:pPr lvl="1"/>
            <a:r>
              <a:rPr lang="es-ES_tradnl" altLang="en-US" sz="2400" kern="0" dirty="0" smtClean="0"/>
              <a:t>Copia y responde</a:t>
            </a:r>
            <a:r>
              <a:rPr lang="es-ES_tradnl" altLang="en-US" sz="2400" u="sng" kern="0" dirty="0"/>
              <a:t> </a:t>
            </a:r>
            <a:r>
              <a:rPr lang="es-ES_tradnl" altLang="en-US" sz="2400" u="sng" kern="0" dirty="0" smtClean="0"/>
              <a:t>Ejercicio 3</a:t>
            </a:r>
            <a:r>
              <a:rPr lang="es-ES_tradnl" altLang="en-US" sz="2400" kern="0" dirty="0" smtClean="0"/>
              <a:t> p.137</a:t>
            </a:r>
          </a:p>
          <a:p>
            <a:pPr>
              <a:buFont typeface="Wingdings" pitchFamily="2" charset="2"/>
              <a:buNone/>
            </a:pPr>
            <a:endParaRPr lang="es-ES_tradnl" altLang="en-US" sz="2800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840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2743200"/>
            <a:ext cx="8077200" cy="3962400"/>
          </a:xfrm>
        </p:spPr>
        <p:txBody>
          <a:bodyPr/>
          <a:lstStyle/>
          <a:p>
            <a:endParaRPr lang="en-US" altLang="en-US" dirty="0"/>
          </a:p>
          <a:p>
            <a:r>
              <a:rPr lang="en-US" altLang="en-US" dirty="0" smtClean="0"/>
              <a:t>TEXTBOOK: </a:t>
            </a:r>
          </a:p>
          <a:p>
            <a:pPr lvl="1"/>
            <a:r>
              <a:rPr lang="en-US" altLang="en-US" dirty="0" smtClean="0"/>
              <a:t>Lee p. 140</a:t>
            </a:r>
          </a:p>
          <a:p>
            <a:r>
              <a:rPr lang="en-US" altLang="en-US" dirty="0" smtClean="0"/>
              <a:t>WORKBOOK:</a:t>
            </a:r>
          </a:p>
          <a:p>
            <a:pPr lvl="1"/>
            <a:r>
              <a:rPr lang="en-US" altLang="en-US" dirty="0" err="1" smtClean="0"/>
              <a:t>Completa</a:t>
            </a:r>
            <a:r>
              <a:rPr lang="en-US" altLang="en-US" dirty="0" smtClean="0"/>
              <a:t> p. 4.10</a:t>
            </a:r>
          </a:p>
          <a:p>
            <a:r>
              <a:rPr lang="en-US" altLang="en-US" u="sng" dirty="0" smtClean="0"/>
              <a:t>QUIZ 3: </a:t>
            </a:r>
            <a:r>
              <a:rPr lang="en-US" altLang="en-US" u="sng" dirty="0" err="1" smtClean="0"/>
              <a:t>Capitulo</a:t>
            </a:r>
            <a:r>
              <a:rPr lang="en-US" altLang="en-US" u="sng" dirty="0" smtClean="0"/>
              <a:t> 4 </a:t>
            </a:r>
            <a:r>
              <a:rPr lang="en-US" altLang="en-US" dirty="0" smtClean="0"/>
              <a:t>on MONDAY!!!</a:t>
            </a:r>
          </a:p>
          <a:p>
            <a:pPr lvl="1"/>
            <a:r>
              <a:rPr lang="en-US" altLang="en-US" dirty="0" smtClean="0"/>
              <a:t>-</a:t>
            </a:r>
            <a:r>
              <a:rPr lang="en-US" altLang="en-US" dirty="0" err="1" smtClean="0"/>
              <a:t>er</a:t>
            </a:r>
            <a:r>
              <a:rPr lang="en-US" altLang="en-US" dirty="0" smtClean="0"/>
              <a:t>/ -</a:t>
            </a:r>
            <a:r>
              <a:rPr lang="en-US" altLang="en-US" dirty="0" err="1" smtClean="0"/>
              <a:t>ir</a:t>
            </a:r>
            <a:r>
              <a:rPr lang="en-US" altLang="en-US" dirty="0" smtClean="0"/>
              <a:t> verbs</a:t>
            </a:r>
            <a:endParaRPr lang="en-US" altLang="en-US" dirty="0"/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1219200" y="2590800"/>
            <a:ext cx="7313613" cy="75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en-US" altLang="en-US" sz="4400" dirty="0" err="1">
                <a:solidFill>
                  <a:srgbClr val="FF0000"/>
                </a:solidFill>
              </a:rPr>
              <a:t>Tarea</a:t>
            </a:r>
            <a:r>
              <a:rPr lang="en-US" altLang="en-US" sz="4400" dirty="0">
                <a:solidFill>
                  <a:srgbClr val="FF0000"/>
                </a:solidFill>
              </a:rPr>
              <a:t> # </a:t>
            </a:r>
            <a:r>
              <a:rPr lang="en-US" altLang="en-US" sz="4400" dirty="0" smtClean="0">
                <a:solidFill>
                  <a:srgbClr val="FF0000"/>
                </a:solidFill>
              </a:rPr>
              <a:t>26</a:t>
            </a:r>
            <a:endParaRPr lang="en-US" altLang="en-US" sz="4400" dirty="0">
              <a:solidFill>
                <a:srgbClr val="FF0000"/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219200" y="152400"/>
            <a:ext cx="7313612" cy="1143000"/>
          </a:xfrm>
        </p:spPr>
        <p:txBody>
          <a:bodyPr/>
          <a:lstStyle/>
          <a:p>
            <a:pPr algn="ctr"/>
            <a:r>
              <a:rPr lang="en-US" sz="4400" b="1" dirty="0" err="1" smtClean="0">
                <a:solidFill>
                  <a:srgbClr val="FF0000"/>
                </a:solidFill>
              </a:rPr>
              <a:t>Practica</a:t>
            </a:r>
            <a:endParaRPr lang="en-US" sz="4400" b="1" dirty="0">
              <a:solidFill>
                <a:srgbClr val="FF0000"/>
              </a:solidFill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838200" y="1676400"/>
            <a:ext cx="83058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¡"/>
              <a:defRPr sz="29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l"/>
              <a:defRPr sz="25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Wingdings" pitchFamily="2" charset="2"/>
              <a:buChar char="¡"/>
              <a:defRPr sz="22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l"/>
              <a:defRPr sz="19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kern="0" smtClean="0"/>
              <a:t>Copia y completa </a:t>
            </a:r>
            <a:r>
              <a:rPr lang="en-US" u="sng" kern="0" smtClean="0"/>
              <a:t>Ejercicio 7</a:t>
            </a:r>
            <a:r>
              <a:rPr lang="en-US" kern="0" smtClean="0"/>
              <a:t> p.139 (1-6)</a:t>
            </a:r>
            <a:endParaRPr lang="en-US" kern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clipse">
  <a:themeElements>
    <a:clrScheme name="Eclipse 3">
      <a:dk1>
        <a:srgbClr val="000000"/>
      </a:dk1>
      <a:lt1>
        <a:srgbClr val="FFFFFF"/>
      </a:lt1>
      <a:dk2>
        <a:srgbClr val="0000CC"/>
      </a:dk2>
      <a:lt2>
        <a:srgbClr val="434343"/>
      </a:lt2>
      <a:accent1>
        <a:srgbClr val="99CC00"/>
      </a:accent1>
      <a:accent2>
        <a:srgbClr val="FFCC00"/>
      </a:accent2>
      <a:accent3>
        <a:srgbClr val="FFFFFF"/>
      </a:accent3>
      <a:accent4>
        <a:srgbClr val="000000"/>
      </a:accent4>
      <a:accent5>
        <a:srgbClr val="CAE2AA"/>
      </a:accent5>
      <a:accent6>
        <a:srgbClr val="E7B900"/>
      </a:accent6>
      <a:hlink>
        <a:srgbClr val="FF0000"/>
      </a:hlink>
      <a:folHlink>
        <a:srgbClr val="808080"/>
      </a:folHlink>
    </a:clrScheme>
    <a:fontScheme name="Eclipse">
      <a:majorFont>
        <a:latin typeface="Arial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clipse 1">
        <a:dk1>
          <a:srgbClr val="000000"/>
        </a:dk1>
        <a:lt1>
          <a:srgbClr val="FFFFFF"/>
        </a:lt1>
        <a:dk2>
          <a:srgbClr val="006666"/>
        </a:dk2>
        <a:lt2>
          <a:srgbClr val="5F5F5F"/>
        </a:lt2>
        <a:accent1>
          <a:srgbClr val="33CCCC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A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2">
        <a:dk1>
          <a:srgbClr val="000000"/>
        </a:dk1>
        <a:lt1>
          <a:srgbClr val="FFFFFF"/>
        </a:lt1>
        <a:dk2>
          <a:srgbClr val="333366"/>
        </a:dk2>
        <a:lt2>
          <a:srgbClr val="5F5F5F"/>
        </a:lt2>
        <a:accent1>
          <a:srgbClr val="CC99FF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E2CAFF"/>
        </a:accent5>
        <a:accent6>
          <a:srgbClr val="8AB9B9"/>
        </a:accent6>
        <a:hlink>
          <a:srgbClr val="666699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3">
        <a:dk1>
          <a:srgbClr val="000000"/>
        </a:dk1>
        <a:lt1>
          <a:srgbClr val="FFFFFF"/>
        </a:lt1>
        <a:dk2>
          <a:srgbClr val="0000CC"/>
        </a:dk2>
        <a:lt2>
          <a:srgbClr val="434343"/>
        </a:lt2>
        <a:accent1>
          <a:srgbClr val="99CC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E7B900"/>
        </a:accent6>
        <a:hlink>
          <a:srgbClr val="FF00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4">
        <a:dk1>
          <a:srgbClr val="000000"/>
        </a:dk1>
        <a:lt1>
          <a:srgbClr val="64AAAE"/>
        </a:lt1>
        <a:dk2>
          <a:srgbClr val="FFFFCC"/>
        </a:dk2>
        <a:lt2>
          <a:srgbClr val="5F5F5F"/>
        </a:lt2>
        <a:accent1>
          <a:srgbClr val="B4B1DB"/>
        </a:accent1>
        <a:accent2>
          <a:srgbClr val="61C1D7"/>
        </a:accent2>
        <a:accent3>
          <a:srgbClr val="B8D2D3"/>
        </a:accent3>
        <a:accent4>
          <a:srgbClr val="000000"/>
        </a:accent4>
        <a:accent5>
          <a:srgbClr val="D6D5EA"/>
        </a:accent5>
        <a:accent6>
          <a:srgbClr val="57AFC3"/>
        </a:accent6>
        <a:hlink>
          <a:srgbClr val="257177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5">
        <a:dk1>
          <a:srgbClr val="5F5F5F"/>
        </a:dk1>
        <a:lt1>
          <a:srgbClr val="F8F8F8"/>
        </a:lt1>
        <a:dk2>
          <a:srgbClr val="2A285A"/>
        </a:dk2>
        <a:lt2>
          <a:srgbClr val="FFFFFF"/>
        </a:lt2>
        <a:accent1>
          <a:srgbClr val="999966"/>
        </a:accent1>
        <a:accent2>
          <a:srgbClr val="8C8B9D"/>
        </a:accent2>
        <a:accent3>
          <a:srgbClr val="ACACB5"/>
        </a:accent3>
        <a:accent4>
          <a:srgbClr val="D4D4D4"/>
        </a:accent4>
        <a:accent5>
          <a:srgbClr val="CACAB8"/>
        </a:accent5>
        <a:accent6>
          <a:srgbClr val="7E7D8E"/>
        </a:accent6>
        <a:hlink>
          <a:srgbClr val="465174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6">
        <a:dk1>
          <a:srgbClr val="434343"/>
        </a:dk1>
        <a:lt1>
          <a:srgbClr val="FFFFFF"/>
        </a:lt1>
        <a:dk2>
          <a:srgbClr val="360404"/>
        </a:dk2>
        <a:lt2>
          <a:srgbClr val="FFFFFF"/>
        </a:lt2>
        <a:accent1>
          <a:srgbClr val="669900"/>
        </a:accent1>
        <a:accent2>
          <a:srgbClr val="CC6600"/>
        </a:accent2>
        <a:accent3>
          <a:srgbClr val="AEAAAA"/>
        </a:accent3>
        <a:accent4>
          <a:srgbClr val="DADADA"/>
        </a:accent4>
        <a:accent5>
          <a:srgbClr val="B8CAAA"/>
        </a:accent5>
        <a:accent6>
          <a:srgbClr val="B95C00"/>
        </a:accent6>
        <a:hlink>
          <a:srgbClr val="CC33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7">
        <a:dk1>
          <a:srgbClr val="434343"/>
        </a:dk1>
        <a:lt1>
          <a:srgbClr val="FFFFFF"/>
        </a:lt1>
        <a:dk2>
          <a:srgbClr val="000000"/>
        </a:dk2>
        <a:lt2>
          <a:srgbClr val="8285FE"/>
        </a:lt2>
        <a:accent1>
          <a:srgbClr val="669900"/>
        </a:accent1>
        <a:accent2>
          <a:srgbClr val="9900FF"/>
        </a:accent2>
        <a:accent3>
          <a:srgbClr val="AAAAAA"/>
        </a:accent3>
        <a:accent4>
          <a:srgbClr val="DADADA"/>
        </a:accent4>
        <a:accent5>
          <a:srgbClr val="B8CAAA"/>
        </a:accent5>
        <a:accent6>
          <a:srgbClr val="8A00E7"/>
        </a:accent6>
        <a:hlink>
          <a:srgbClr val="6600CC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8">
        <a:dk1>
          <a:srgbClr val="434343"/>
        </a:dk1>
        <a:lt1>
          <a:srgbClr val="FFFFFF"/>
        </a:lt1>
        <a:dk2>
          <a:srgbClr val="000000"/>
        </a:dk2>
        <a:lt2>
          <a:srgbClr val="0066FF"/>
        </a:lt2>
        <a:accent1>
          <a:srgbClr val="339966"/>
        </a:accent1>
        <a:accent2>
          <a:srgbClr val="FFCC00"/>
        </a:accent2>
        <a:accent3>
          <a:srgbClr val="AAAAAA"/>
        </a:accent3>
        <a:accent4>
          <a:srgbClr val="DADADA"/>
        </a:accent4>
        <a:accent5>
          <a:srgbClr val="ADCAB8"/>
        </a:accent5>
        <a:accent6>
          <a:srgbClr val="E7B900"/>
        </a:accent6>
        <a:hlink>
          <a:srgbClr val="CC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9">
        <a:dk1>
          <a:srgbClr val="333300"/>
        </a:dk1>
        <a:lt1>
          <a:srgbClr val="FFFFFF"/>
        </a:lt1>
        <a:dk2>
          <a:srgbClr val="669900"/>
        </a:dk2>
        <a:lt2>
          <a:srgbClr val="FFFFCC"/>
        </a:lt2>
        <a:accent1>
          <a:srgbClr val="CCCC00"/>
        </a:accent1>
        <a:accent2>
          <a:srgbClr val="99CC00"/>
        </a:accent2>
        <a:accent3>
          <a:srgbClr val="B8CAAA"/>
        </a:accent3>
        <a:accent4>
          <a:srgbClr val="DADADA"/>
        </a:accent4>
        <a:accent5>
          <a:srgbClr val="E2E2AA"/>
        </a:accent5>
        <a:accent6>
          <a:srgbClr val="8AB900"/>
        </a:accent6>
        <a:hlink>
          <a:srgbClr val="336600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10">
        <a:dk1>
          <a:srgbClr val="333333"/>
        </a:dk1>
        <a:lt1>
          <a:srgbClr val="FFFFCC"/>
        </a:lt1>
        <a:dk2>
          <a:srgbClr val="660000"/>
        </a:dk2>
        <a:lt2>
          <a:srgbClr val="CCCCCC"/>
        </a:lt2>
        <a:accent1>
          <a:srgbClr val="FF6600"/>
        </a:accent1>
        <a:accent2>
          <a:srgbClr val="CC3300"/>
        </a:accent2>
        <a:accent3>
          <a:srgbClr val="B8AAAA"/>
        </a:accent3>
        <a:accent4>
          <a:srgbClr val="DADAAE"/>
        </a:accent4>
        <a:accent5>
          <a:srgbClr val="FFB8AA"/>
        </a:accent5>
        <a:accent6>
          <a:srgbClr val="B92D00"/>
        </a:accent6>
        <a:hlink>
          <a:srgbClr val="9900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Eclipse</Template>
  <TotalTime>11804</TotalTime>
  <Words>79</Words>
  <Application>Microsoft Office PowerPoint</Application>
  <PresentationFormat>On-screen Show (4:3)</PresentationFormat>
  <Paragraphs>16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Eclipse</vt:lpstr>
      <vt:lpstr>Me llamo _______________    Clase 702 La fecha es el  primero de diciembre del 2017</vt:lpstr>
      <vt:lpstr>Practica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   Clase 8IM La fecha es el 15 de marzo del 2011</dc:title>
  <dc:creator>Helen Zumaeta</dc:creator>
  <cp:lastModifiedBy>Helen Zumaeta</cp:lastModifiedBy>
  <cp:revision>48</cp:revision>
  <cp:lastPrinted>2014-04-29T13:17:42Z</cp:lastPrinted>
  <dcterms:created xsi:type="dcterms:W3CDTF">2011-03-14T23:50:23Z</dcterms:created>
  <dcterms:modified xsi:type="dcterms:W3CDTF">2017-12-01T15:23:15Z</dcterms:modified>
</cp:coreProperties>
</file>